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9" r:id="rId2"/>
    <p:sldId id="260" r:id="rId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3419" autoAdjust="0"/>
  </p:normalViewPr>
  <p:slideViewPr>
    <p:cSldViewPr snapToGrid="0">
      <p:cViewPr varScale="1">
        <p:scale>
          <a:sx n="46" d="100"/>
          <a:sy n="46" d="100"/>
        </p:scale>
        <p:origin x="14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6" name="Shape 14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783893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/>
          <a:lstStyle>
            <a:lvl1pPr marL="1079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2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3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pic" sz="half" idx="13"/>
          </p:nvPr>
        </p:nvSpPr>
        <p:spPr>
          <a:xfrm>
            <a:off x="749300" y="5207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sz="half" idx="14"/>
          </p:nvPr>
        </p:nvSpPr>
        <p:spPr>
          <a:xfrm>
            <a:off x="4648200" y="49403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2 Column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 numCol="2" spcCol="511175" anchor="t"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body" idx="1"/>
          </p:nvPr>
        </p:nvSpPr>
        <p:spPr>
          <a:xfrm>
            <a:off x="1397000" y="762000"/>
            <a:ext cx="10223500" cy="8255000"/>
          </a:xfrm>
          <a:prstGeom prst="rect">
            <a:avLst/>
          </a:prstGeom>
        </p:spPr>
        <p:txBody>
          <a:bodyPr/>
          <a:lstStyle>
            <a:lvl1pPr marL="1079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Shape 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1397000" y="4241800"/>
            <a:ext cx="10223500" cy="22098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pic" sz="half" idx="13"/>
          </p:nvPr>
        </p:nvSpPr>
        <p:spPr>
          <a:xfrm>
            <a:off x="7975600" y="1574800"/>
            <a:ext cx="3505200" cy="72898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1574800" y="1536700"/>
            <a:ext cx="5905500" cy="30734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7000"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sz="quarter" idx="1"/>
          </p:nvPr>
        </p:nvSpPr>
        <p:spPr>
          <a:xfrm>
            <a:off x="1587500" y="4851400"/>
            <a:ext cx="5905500" cy="4165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1pPr>
            <a:lvl2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2pPr>
            <a:lvl3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3pPr>
            <a:lvl4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4pPr>
            <a:lvl5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1" name="Shape 8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/>
          </p:cNvSpPr>
          <p:nvPr>
            <p:ph type="pic" sz="quarter" idx="13"/>
          </p:nvPr>
        </p:nvSpPr>
        <p:spPr>
          <a:xfrm>
            <a:off x="7493000" y="3302000"/>
            <a:ext cx="4102100" cy="54737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89" name="Shape 8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0" name="Shape 90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785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1" name="Shape 9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Lef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Righ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108" name="Shape 108"/>
          <p:cNvSpPr>
            <a:spLocks noGrp="1"/>
          </p:cNvSpPr>
          <p:nvPr>
            <p:ph type="body" sz="half" idx="1"/>
          </p:nvPr>
        </p:nvSpPr>
        <p:spPr>
          <a:xfrm>
            <a:off x="59309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9" name="Shape 10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4" r:id="rId4"/>
    <p:sldLayoutId id="2147483655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ransition spd="med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titleStyle>
    <p:bodyStyle>
      <a:lvl1pPr marL="889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1333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1778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2222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2667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30226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33782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37338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40894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="1" dirty="0" smtClean="0"/>
              <a:t>LA CLOCHETTE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b="1" i="1" dirty="0" err="1" smtClean="0"/>
              <a:t>Répondez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en</a:t>
            </a:r>
            <a:r>
              <a:rPr lang="en-US" sz="4000" b="1" i="1" dirty="0" smtClean="0"/>
              <a:t> phrase </a:t>
            </a:r>
            <a:r>
              <a:rPr lang="en-US" sz="4000" b="1" i="1" dirty="0" err="1" smtClean="0"/>
              <a:t>complètes</a:t>
            </a:r>
            <a:endParaRPr sz="4000" b="1" i="1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175000"/>
            <a:ext cx="10223501" cy="5842000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US" dirty="0" err="1" smtClean="0">
                <a:solidFill>
                  <a:schemeClr val="tx1"/>
                </a:solidFill>
              </a:rPr>
              <a:t>Où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est</a:t>
            </a:r>
            <a:r>
              <a:rPr lang="en-US" dirty="0" smtClean="0">
                <a:solidFill>
                  <a:schemeClr val="tx1"/>
                </a:solidFill>
              </a:rPr>
              <a:t> Victoria </a:t>
            </a:r>
            <a:r>
              <a:rPr lang="en-US" dirty="0" err="1" smtClean="0">
                <a:solidFill>
                  <a:schemeClr val="tx1"/>
                </a:solidFill>
              </a:rPr>
              <a:t>maintenant</a:t>
            </a:r>
            <a:r>
              <a:rPr lang="en-US" dirty="0" smtClean="0">
                <a:solidFill>
                  <a:schemeClr val="tx1"/>
                </a:solidFill>
              </a:rPr>
              <a:t>?</a:t>
            </a:r>
          </a:p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Est-</a:t>
            </a:r>
            <a:r>
              <a:rPr lang="en-US" dirty="0" err="1" smtClean="0">
                <a:solidFill>
                  <a:schemeClr val="tx1"/>
                </a:solidFill>
              </a:rPr>
              <a:t>ce</a:t>
            </a:r>
            <a:r>
              <a:rPr lang="en-US" dirty="0" smtClean="0">
                <a:solidFill>
                  <a:schemeClr val="tx1"/>
                </a:solidFill>
              </a:rPr>
              <a:t> que Tyler </a:t>
            </a:r>
            <a:r>
              <a:rPr lang="en-US" dirty="0" err="1" smtClean="0">
                <a:solidFill>
                  <a:schemeClr val="tx1"/>
                </a:solidFill>
              </a:rPr>
              <a:t>sait</a:t>
            </a:r>
            <a:r>
              <a:rPr lang="en-US" dirty="0" smtClean="0">
                <a:solidFill>
                  <a:schemeClr val="tx1"/>
                </a:solidFill>
              </a:rPr>
              <a:t> que </a:t>
            </a:r>
            <a:r>
              <a:rPr lang="en-US" dirty="0" err="1" smtClean="0">
                <a:solidFill>
                  <a:schemeClr val="tx1"/>
                </a:solidFill>
              </a:rPr>
              <a:t>sa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mère</a:t>
            </a:r>
            <a:r>
              <a:rPr lang="en-US" dirty="0" smtClean="0">
                <a:solidFill>
                  <a:schemeClr val="tx1"/>
                </a:solidFill>
              </a:rPr>
              <a:t> a </a:t>
            </a:r>
            <a:r>
              <a:rPr lang="en-US" dirty="0" err="1" smtClean="0">
                <a:solidFill>
                  <a:schemeClr val="tx1"/>
                </a:solidFill>
              </a:rPr>
              <a:t>disparu</a:t>
            </a:r>
            <a:r>
              <a:rPr lang="en-US" dirty="0" smtClean="0">
                <a:solidFill>
                  <a:schemeClr val="tx1"/>
                </a:solidFill>
              </a:rPr>
              <a:t> (</a:t>
            </a:r>
            <a:r>
              <a:rPr lang="en-US" i="1" dirty="0" smtClean="0">
                <a:solidFill>
                  <a:schemeClr val="tx1"/>
                </a:solidFill>
              </a:rPr>
              <a:t>disappeared</a:t>
            </a:r>
            <a:r>
              <a:rPr lang="en-US" dirty="0" smtClean="0">
                <a:solidFill>
                  <a:schemeClr val="tx1"/>
                </a:solidFill>
              </a:rPr>
              <a:t>)?</a:t>
            </a:r>
          </a:p>
          <a:p>
            <a:pPr>
              <a:buBlip>
                <a:blip r:embed="rId2"/>
              </a:buBlip>
            </a:pPr>
            <a:r>
              <a:rPr lang="en-US" dirty="0" err="1" smtClean="0">
                <a:solidFill>
                  <a:schemeClr val="tx1"/>
                </a:solidFill>
              </a:rPr>
              <a:t>Qu’est-ce</a:t>
            </a:r>
            <a:r>
              <a:rPr lang="en-US" dirty="0" smtClean="0">
                <a:solidFill>
                  <a:schemeClr val="tx1"/>
                </a:solidFill>
              </a:rPr>
              <a:t> que Tyler et Megan </a:t>
            </a:r>
            <a:r>
              <a:rPr lang="en-US" dirty="0" err="1" smtClean="0">
                <a:solidFill>
                  <a:schemeClr val="tx1"/>
                </a:solidFill>
              </a:rPr>
              <a:t>ont</a:t>
            </a:r>
            <a:r>
              <a:rPr lang="en-US" dirty="0" smtClean="0">
                <a:solidFill>
                  <a:schemeClr val="tx1"/>
                </a:solidFill>
              </a:rPr>
              <a:t> fait pour </a:t>
            </a:r>
            <a:r>
              <a:rPr lang="en-US" dirty="0" err="1" smtClean="0">
                <a:solidFill>
                  <a:schemeClr val="tx1"/>
                </a:solidFill>
              </a:rPr>
              <a:t>s’amuser</a:t>
            </a:r>
            <a:r>
              <a:rPr lang="en-US" dirty="0" smtClean="0">
                <a:solidFill>
                  <a:schemeClr val="tx1"/>
                </a:solidFill>
              </a:rPr>
              <a:t>?</a:t>
            </a:r>
          </a:p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Qui </a:t>
            </a:r>
            <a:r>
              <a:rPr lang="en-US" dirty="0" err="1" smtClean="0">
                <a:solidFill>
                  <a:schemeClr val="tx1"/>
                </a:solidFill>
              </a:rPr>
              <a:t>était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en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colère</a:t>
            </a:r>
            <a:r>
              <a:rPr lang="en-US" dirty="0" smtClean="0">
                <a:solidFill>
                  <a:schemeClr val="tx1"/>
                </a:solidFill>
              </a:rPr>
              <a:t>?  </a:t>
            </a:r>
            <a:r>
              <a:rPr lang="en-US" dirty="0" err="1" smtClean="0">
                <a:solidFill>
                  <a:schemeClr val="tx1"/>
                </a:solidFill>
              </a:rPr>
              <a:t>Pourquoi</a:t>
            </a:r>
            <a:r>
              <a:rPr lang="en-US" dirty="0" smtClean="0">
                <a:solidFill>
                  <a:schemeClr val="tx1"/>
                </a:solidFill>
              </a:rPr>
              <a:t>?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CHAPITRE 7</a:t>
            </a:r>
            <a:endParaRPr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175000"/>
            <a:ext cx="10223501" cy="5842000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Speed date reading! (2 minutes per partner/group, then one person changes groups)</a:t>
            </a:r>
            <a:endParaRPr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725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3228</TotalTime>
  <Words>54</Words>
  <Application>Microsoft Office PowerPoint</Application>
  <PresentationFormat>Custom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Futura Condensed</vt:lpstr>
      <vt:lpstr>Gill Sans</vt:lpstr>
      <vt:lpstr>Lucida Grande</vt:lpstr>
      <vt:lpstr>White</vt:lpstr>
      <vt:lpstr>LA CLOCHETTE Répondez en phrase complètes</vt:lpstr>
      <vt:lpstr>CHAPITRE 7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11</cp:revision>
  <dcterms:modified xsi:type="dcterms:W3CDTF">2017-03-02T16:27:50Z</dcterms:modified>
</cp:coreProperties>
</file>